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9" r:id="rId5"/>
    <p:sldId id="274" r:id="rId6"/>
    <p:sldId id="276" r:id="rId7"/>
    <p:sldId id="280" r:id="rId8"/>
    <p:sldId id="27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8592" autoAdjust="0"/>
    <p:restoredTop sz="94662" autoAdjust="0"/>
  </p:normalViewPr>
  <p:slideViewPr>
    <p:cSldViewPr snapToGrid="0">
      <p:cViewPr varScale="1">
        <p:scale>
          <a:sx n="58" d="100"/>
          <a:sy n="58" d="100"/>
        </p:scale>
        <p:origin x="96" y="117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_cobra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27063" y="6075458"/>
            <a:ext cx="7828960" cy="177296"/>
          </a:xfrm>
        </p:spPr>
        <p:txBody>
          <a:bodyPr/>
          <a:lstStyle>
            <a:lvl1pPr marL="0" indent="0" algn="l">
              <a:buNone/>
              <a:defRPr sz="1400" cap="all" spc="1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subtitle</a:t>
            </a:r>
            <a:endParaRPr lang="en-ZA" dirty="0"/>
          </a:p>
        </p:txBody>
      </p:sp>
      <p:sp>
        <p:nvSpPr>
          <p:cNvPr id="8" name="Title 1"/>
          <p:cNvSpPr>
            <a:spLocks noGrp="1"/>
          </p:cNvSpPr>
          <p:nvPr>
            <p:ph type="ctrTitle" hasCustomPrompt="1"/>
          </p:nvPr>
        </p:nvSpPr>
        <p:spPr>
          <a:xfrm>
            <a:off x="627063" y="5510764"/>
            <a:ext cx="7828960" cy="496795"/>
          </a:xfrm>
        </p:spPr>
        <p:txBody>
          <a:bodyPr anchor="ctr"/>
          <a:lstStyle>
            <a:lvl1pPr algn="l">
              <a:defRPr sz="3000">
                <a:solidFill>
                  <a:schemeClr val="tx1"/>
                </a:solidFill>
              </a:defRPr>
            </a:lvl1pPr>
          </a:lstStyle>
          <a:p>
            <a:r>
              <a:rPr lang="en-US" dirty="0"/>
              <a:t>Add presentation title</a:t>
            </a:r>
            <a:endParaRPr lang="en-ZA" dirty="0"/>
          </a:p>
        </p:txBody>
      </p:sp>
    </p:spTree>
    <p:extLst>
      <p:ext uri="{BB962C8B-B14F-4D97-AF65-F5344CB8AC3E}">
        <p14:creationId xmlns:p14="http://schemas.microsoft.com/office/powerpoint/2010/main" val="380821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2262" y="284163"/>
            <a:ext cx="9720000" cy="437016"/>
          </a:xfrm>
        </p:spPr>
        <p:txBody>
          <a:bodyPr/>
          <a:lstStyle>
            <a:lvl1pPr>
              <a:defRPr/>
            </a:lvl1pPr>
          </a:lstStyle>
          <a:p>
            <a:r>
              <a:rPr lang="en-US" dirty="0"/>
              <a:t>Add title</a:t>
            </a:r>
            <a:endParaRPr lang="en-ZA" dirty="0"/>
          </a:p>
        </p:txBody>
      </p:sp>
      <p:sp>
        <p:nvSpPr>
          <p:cNvPr id="5" name="Text Placeholder 4"/>
          <p:cNvSpPr>
            <a:spLocks noGrp="1"/>
          </p:cNvSpPr>
          <p:nvPr>
            <p:ph type="body" sz="quarter" idx="10" hasCustomPrompt="1"/>
          </p:nvPr>
        </p:nvSpPr>
        <p:spPr>
          <a:xfrm>
            <a:off x="322262" y="738593"/>
            <a:ext cx="9720000" cy="301625"/>
          </a:xfrm>
        </p:spPr>
        <p:txBody>
          <a:bodyPr/>
          <a:lstStyle>
            <a:lvl1pPr marL="0" indent="0">
              <a:buNone/>
              <a:defRPr sz="1600" cap="all" spc="100" baseline="0"/>
            </a:lvl1pPr>
          </a:lstStyle>
          <a:p>
            <a:pPr lvl="0"/>
            <a:r>
              <a:rPr lang="en-US" dirty="0"/>
              <a:t>ADD SUBTITLE</a:t>
            </a:r>
            <a:endParaRPr lang="en-ZA" dirty="0"/>
          </a:p>
        </p:txBody>
      </p:sp>
      <p:sp>
        <p:nvSpPr>
          <p:cNvPr id="17" name="Picture Placeholder 16"/>
          <p:cNvSpPr>
            <a:spLocks noGrp="1"/>
          </p:cNvSpPr>
          <p:nvPr>
            <p:ph type="pic" sz="quarter" idx="14" hasCustomPrompt="1"/>
          </p:nvPr>
        </p:nvSpPr>
        <p:spPr>
          <a:xfrm>
            <a:off x="322264" y="1228725"/>
            <a:ext cx="3674970" cy="2402749"/>
          </a:xfrm>
        </p:spPr>
        <p:txBody>
          <a:bodyPr/>
          <a:lstStyle>
            <a:lvl1pPr marL="0" indent="0">
              <a:buNone/>
              <a:defRPr/>
            </a:lvl1pPr>
          </a:lstStyle>
          <a:p>
            <a:r>
              <a:rPr lang="en-US" dirty="0"/>
              <a:t>Add picture</a:t>
            </a:r>
            <a:endParaRPr lang="en-ZA" dirty="0"/>
          </a:p>
        </p:txBody>
      </p:sp>
      <p:sp>
        <p:nvSpPr>
          <p:cNvPr id="13" name="Picture Placeholder 16"/>
          <p:cNvSpPr>
            <a:spLocks noGrp="1"/>
          </p:cNvSpPr>
          <p:nvPr>
            <p:ph type="pic" sz="quarter" idx="16" hasCustomPrompt="1"/>
          </p:nvPr>
        </p:nvSpPr>
        <p:spPr>
          <a:xfrm>
            <a:off x="4252166" y="1228725"/>
            <a:ext cx="3674970" cy="2402749"/>
          </a:xfrm>
        </p:spPr>
        <p:txBody>
          <a:bodyPr/>
          <a:lstStyle>
            <a:lvl1pPr marL="0" indent="0">
              <a:buNone/>
              <a:defRPr/>
            </a:lvl1pPr>
          </a:lstStyle>
          <a:p>
            <a:r>
              <a:rPr lang="en-US" dirty="0"/>
              <a:t>Add picture</a:t>
            </a:r>
            <a:endParaRPr lang="en-ZA" dirty="0"/>
          </a:p>
        </p:txBody>
      </p:sp>
      <p:sp>
        <p:nvSpPr>
          <p:cNvPr id="19" name="Picture Placeholder 16"/>
          <p:cNvSpPr>
            <a:spLocks noGrp="1"/>
          </p:cNvSpPr>
          <p:nvPr>
            <p:ph type="pic" sz="quarter" idx="18" hasCustomPrompt="1"/>
          </p:nvPr>
        </p:nvSpPr>
        <p:spPr>
          <a:xfrm>
            <a:off x="8182068" y="1228725"/>
            <a:ext cx="3674970" cy="2402749"/>
          </a:xfrm>
        </p:spPr>
        <p:txBody>
          <a:bodyPr/>
          <a:lstStyle>
            <a:lvl1pPr marL="0" indent="0">
              <a:buNone/>
              <a:defRPr/>
            </a:lvl1pPr>
          </a:lstStyle>
          <a:p>
            <a:r>
              <a:rPr lang="en-US" dirty="0"/>
              <a:t>Add picture</a:t>
            </a:r>
            <a:endParaRPr lang="en-ZA" dirty="0"/>
          </a:p>
        </p:txBody>
      </p:sp>
      <p:sp>
        <p:nvSpPr>
          <p:cNvPr id="20" name="Text Placeholder 7"/>
          <p:cNvSpPr>
            <a:spLocks noGrp="1"/>
          </p:cNvSpPr>
          <p:nvPr>
            <p:ph type="body" sz="quarter" idx="19" hasCustomPrompt="1"/>
          </p:nvPr>
        </p:nvSpPr>
        <p:spPr>
          <a:xfrm>
            <a:off x="322262" y="3770811"/>
            <a:ext cx="3675600" cy="2429964"/>
          </a:xfrm>
        </p:spPr>
        <p:txBody>
          <a:bodyPr>
            <a:noAutofit/>
          </a:bodyPr>
          <a:lstStyle>
            <a:lvl1pPr>
              <a:defRPr sz="1400"/>
            </a:lvl1pPr>
            <a:lvl2pPr>
              <a:defRPr sz="1400"/>
            </a:lvl2pPr>
            <a:lvl3pPr>
              <a:defRPr sz="1400"/>
            </a:lvl3pPr>
            <a:lvl4pPr>
              <a:defRPr sz="1400"/>
            </a:lvl4pPr>
            <a:lvl5pPr>
              <a:defRPr sz="1400"/>
            </a:lvl5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21" name="Text Placeholder 7"/>
          <p:cNvSpPr>
            <a:spLocks noGrp="1"/>
          </p:cNvSpPr>
          <p:nvPr>
            <p:ph type="body" sz="quarter" idx="20" hasCustomPrompt="1"/>
          </p:nvPr>
        </p:nvSpPr>
        <p:spPr>
          <a:xfrm>
            <a:off x="4252166" y="3770811"/>
            <a:ext cx="3675600" cy="2429964"/>
          </a:xfrm>
        </p:spPr>
        <p:txBody>
          <a:bodyPr>
            <a:noAutofit/>
          </a:bodyPr>
          <a:lstStyle>
            <a:lvl1pPr>
              <a:defRPr sz="1400"/>
            </a:lvl1pPr>
            <a:lvl2pPr>
              <a:defRPr sz="1400"/>
            </a:lvl2pPr>
            <a:lvl3pPr>
              <a:defRPr sz="1400"/>
            </a:lvl3pPr>
            <a:lvl4pPr>
              <a:defRPr sz="1400"/>
            </a:lvl4pPr>
            <a:lvl5pPr>
              <a:defRPr sz="1400"/>
            </a:lvl5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22" name="Text Placeholder 7"/>
          <p:cNvSpPr>
            <a:spLocks noGrp="1"/>
          </p:cNvSpPr>
          <p:nvPr>
            <p:ph type="body" sz="quarter" idx="21" hasCustomPrompt="1"/>
          </p:nvPr>
        </p:nvSpPr>
        <p:spPr>
          <a:xfrm>
            <a:off x="8182068" y="3770811"/>
            <a:ext cx="3675600" cy="2429964"/>
          </a:xfrm>
        </p:spPr>
        <p:txBody>
          <a:bodyPr>
            <a:noAutofit/>
          </a:bodyPr>
          <a:lstStyle>
            <a:lvl1pPr>
              <a:defRPr sz="1400"/>
            </a:lvl1pPr>
            <a:lvl2pPr>
              <a:defRPr sz="1400"/>
            </a:lvl2pPr>
            <a:lvl3pPr>
              <a:defRPr sz="1400"/>
            </a:lvl3pPr>
            <a:lvl4pPr>
              <a:defRPr sz="1400"/>
            </a:lvl4pPr>
            <a:lvl5pPr>
              <a:defRPr sz="1400"/>
            </a:lvl5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Tree>
    <p:extLst>
      <p:ext uri="{BB962C8B-B14F-4D97-AF65-F5344CB8AC3E}">
        <p14:creationId xmlns:p14="http://schemas.microsoft.com/office/powerpoint/2010/main" val="922651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2262" y="284163"/>
            <a:ext cx="9720000" cy="437016"/>
          </a:xfrm>
        </p:spPr>
        <p:txBody>
          <a:bodyPr/>
          <a:lstStyle>
            <a:lvl1pPr>
              <a:defRPr/>
            </a:lvl1pPr>
          </a:lstStyle>
          <a:p>
            <a:r>
              <a:rPr lang="en-US" dirty="0"/>
              <a:t>Add title</a:t>
            </a:r>
            <a:endParaRPr lang="en-ZA" dirty="0"/>
          </a:p>
        </p:txBody>
      </p:sp>
      <p:sp>
        <p:nvSpPr>
          <p:cNvPr id="5" name="Text Placeholder 4"/>
          <p:cNvSpPr>
            <a:spLocks noGrp="1"/>
          </p:cNvSpPr>
          <p:nvPr>
            <p:ph type="body" sz="quarter" idx="10" hasCustomPrompt="1"/>
          </p:nvPr>
        </p:nvSpPr>
        <p:spPr>
          <a:xfrm>
            <a:off x="322262" y="738593"/>
            <a:ext cx="9720000" cy="301625"/>
          </a:xfrm>
        </p:spPr>
        <p:txBody>
          <a:bodyPr/>
          <a:lstStyle>
            <a:lvl1pPr marL="0" indent="0">
              <a:buNone/>
              <a:defRPr sz="1600" cap="all" spc="100" baseline="0"/>
            </a:lvl1pPr>
          </a:lstStyle>
          <a:p>
            <a:pPr lvl="0"/>
            <a:r>
              <a:rPr lang="en-US" dirty="0"/>
              <a:t>ADD SUBTITLE</a:t>
            </a:r>
            <a:endParaRPr lang="en-ZA" dirty="0"/>
          </a:p>
        </p:txBody>
      </p:sp>
      <p:sp>
        <p:nvSpPr>
          <p:cNvPr id="17" name="Picture Placeholder 16"/>
          <p:cNvSpPr>
            <a:spLocks noGrp="1"/>
          </p:cNvSpPr>
          <p:nvPr>
            <p:ph type="pic" sz="quarter" idx="14" hasCustomPrompt="1"/>
          </p:nvPr>
        </p:nvSpPr>
        <p:spPr>
          <a:xfrm>
            <a:off x="322264" y="1228725"/>
            <a:ext cx="3674970" cy="2402749"/>
          </a:xfrm>
        </p:spPr>
        <p:txBody>
          <a:bodyPr/>
          <a:lstStyle>
            <a:lvl1pPr marL="0" indent="0">
              <a:buNone/>
              <a:defRPr/>
            </a:lvl1pPr>
          </a:lstStyle>
          <a:p>
            <a:r>
              <a:rPr lang="en-US" dirty="0"/>
              <a:t>Add picture</a:t>
            </a:r>
            <a:endParaRPr lang="en-ZA" dirty="0"/>
          </a:p>
        </p:txBody>
      </p:sp>
      <p:sp>
        <p:nvSpPr>
          <p:cNvPr id="13" name="Picture Placeholder 16"/>
          <p:cNvSpPr>
            <a:spLocks noGrp="1"/>
          </p:cNvSpPr>
          <p:nvPr>
            <p:ph type="pic" sz="quarter" idx="16" hasCustomPrompt="1"/>
          </p:nvPr>
        </p:nvSpPr>
        <p:spPr>
          <a:xfrm>
            <a:off x="4252166" y="1228725"/>
            <a:ext cx="3674970" cy="2402749"/>
          </a:xfrm>
        </p:spPr>
        <p:txBody>
          <a:bodyPr/>
          <a:lstStyle>
            <a:lvl1pPr marL="0" indent="0">
              <a:buNone/>
              <a:defRPr/>
            </a:lvl1pPr>
          </a:lstStyle>
          <a:p>
            <a:r>
              <a:rPr lang="en-US" dirty="0"/>
              <a:t>Add picture</a:t>
            </a:r>
            <a:endParaRPr lang="en-ZA" dirty="0"/>
          </a:p>
        </p:txBody>
      </p:sp>
      <p:sp>
        <p:nvSpPr>
          <p:cNvPr id="19" name="Picture Placeholder 16"/>
          <p:cNvSpPr>
            <a:spLocks noGrp="1"/>
          </p:cNvSpPr>
          <p:nvPr>
            <p:ph type="pic" sz="quarter" idx="18" hasCustomPrompt="1"/>
          </p:nvPr>
        </p:nvSpPr>
        <p:spPr>
          <a:xfrm>
            <a:off x="8182068" y="1228725"/>
            <a:ext cx="3674970" cy="2402749"/>
          </a:xfrm>
        </p:spPr>
        <p:txBody>
          <a:bodyPr/>
          <a:lstStyle>
            <a:lvl1pPr marL="0" indent="0">
              <a:buNone/>
              <a:defRPr/>
            </a:lvl1pPr>
          </a:lstStyle>
          <a:p>
            <a:r>
              <a:rPr lang="en-US" dirty="0"/>
              <a:t>Add picture</a:t>
            </a:r>
            <a:endParaRPr lang="en-ZA" dirty="0"/>
          </a:p>
        </p:txBody>
      </p:sp>
      <p:sp>
        <p:nvSpPr>
          <p:cNvPr id="10" name="Picture Placeholder 16"/>
          <p:cNvSpPr>
            <a:spLocks noGrp="1"/>
          </p:cNvSpPr>
          <p:nvPr>
            <p:ph type="pic" sz="quarter" idx="19" hasCustomPrompt="1"/>
          </p:nvPr>
        </p:nvSpPr>
        <p:spPr>
          <a:xfrm>
            <a:off x="322264" y="3766276"/>
            <a:ext cx="3674970" cy="2434499"/>
          </a:xfrm>
        </p:spPr>
        <p:txBody>
          <a:bodyPr/>
          <a:lstStyle>
            <a:lvl1pPr marL="0" indent="0">
              <a:buNone/>
              <a:defRPr/>
            </a:lvl1pPr>
          </a:lstStyle>
          <a:p>
            <a:r>
              <a:rPr lang="en-US" dirty="0"/>
              <a:t>Add picture</a:t>
            </a:r>
            <a:endParaRPr lang="en-ZA" dirty="0"/>
          </a:p>
        </p:txBody>
      </p:sp>
      <p:sp>
        <p:nvSpPr>
          <p:cNvPr id="11" name="Picture Placeholder 16"/>
          <p:cNvSpPr>
            <a:spLocks noGrp="1"/>
          </p:cNvSpPr>
          <p:nvPr>
            <p:ph type="pic" sz="quarter" idx="20" hasCustomPrompt="1"/>
          </p:nvPr>
        </p:nvSpPr>
        <p:spPr>
          <a:xfrm>
            <a:off x="4252166" y="3766276"/>
            <a:ext cx="3674970" cy="2434499"/>
          </a:xfrm>
        </p:spPr>
        <p:txBody>
          <a:bodyPr/>
          <a:lstStyle>
            <a:lvl1pPr marL="0" indent="0">
              <a:buNone/>
              <a:defRPr/>
            </a:lvl1pPr>
          </a:lstStyle>
          <a:p>
            <a:r>
              <a:rPr lang="en-US" dirty="0"/>
              <a:t>Add picture</a:t>
            </a:r>
            <a:endParaRPr lang="en-ZA" dirty="0"/>
          </a:p>
        </p:txBody>
      </p:sp>
      <p:sp>
        <p:nvSpPr>
          <p:cNvPr id="12" name="Picture Placeholder 16"/>
          <p:cNvSpPr>
            <a:spLocks noGrp="1"/>
          </p:cNvSpPr>
          <p:nvPr>
            <p:ph type="pic" sz="quarter" idx="21" hasCustomPrompt="1"/>
          </p:nvPr>
        </p:nvSpPr>
        <p:spPr>
          <a:xfrm>
            <a:off x="8182068" y="3766276"/>
            <a:ext cx="3674970" cy="2434499"/>
          </a:xfrm>
        </p:spPr>
        <p:txBody>
          <a:bodyPr/>
          <a:lstStyle>
            <a:lvl1pPr marL="0" indent="0">
              <a:buNone/>
              <a:defRPr/>
            </a:lvl1pPr>
          </a:lstStyle>
          <a:p>
            <a:r>
              <a:rPr lang="en-US" dirty="0"/>
              <a:t>Add picture</a:t>
            </a:r>
            <a:endParaRPr lang="en-ZA" dirty="0"/>
          </a:p>
        </p:txBody>
      </p:sp>
    </p:spTree>
    <p:extLst>
      <p:ext uri="{BB962C8B-B14F-4D97-AF65-F5344CB8AC3E}">
        <p14:creationId xmlns:p14="http://schemas.microsoft.com/office/powerpoint/2010/main" val="1921503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2262" y="284163"/>
            <a:ext cx="9720000" cy="437016"/>
          </a:xfrm>
        </p:spPr>
        <p:txBody>
          <a:bodyPr/>
          <a:lstStyle>
            <a:lvl1pPr>
              <a:defRPr/>
            </a:lvl1pPr>
          </a:lstStyle>
          <a:p>
            <a:r>
              <a:rPr lang="en-US" dirty="0"/>
              <a:t>Add title</a:t>
            </a:r>
            <a:endParaRPr lang="en-ZA" dirty="0"/>
          </a:p>
        </p:txBody>
      </p:sp>
      <p:sp>
        <p:nvSpPr>
          <p:cNvPr id="5" name="Text Placeholder 4"/>
          <p:cNvSpPr>
            <a:spLocks noGrp="1"/>
          </p:cNvSpPr>
          <p:nvPr>
            <p:ph type="body" sz="quarter" idx="10" hasCustomPrompt="1"/>
          </p:nvPr>
        </p:nvSpPr>
        <p:spPr>
          <a:xfrm>
            <a:off x="322262" y="738593"/>
            <a:ext cx="9720000" cy="301625"/>
          </a:xfrm>
        </p:spPr>
        <p:txBody>
          <a:bodyPr/>
          <a:lstStyle>
            <a:lvl1pPr marL="0" indent="0">
              <a:buNone/>
              <a:defRPr sz="1600" cap="all" spc="100" baseline="0"/>
            </a:lvl1pPr>
          </a:lstStyle>
          <a:p>
            <a:pPr lvl="0"/>
            <a:r>
              <a:rPr lang="en-US" dirty="0"/>
              <a:t>ADD SUBTITLE</a:t>
            </a:r>
            <a:endParaRPr lang="en-ZA" dirty="0"/>
          </a:p>
        </p:txBody>
      </p:sp>
      <p:sp>
        <p:nvSpPr>
          <p:cNvPr id="7" name="Text Placeholder 7"/>
          <p:cNvSpPr>
            <a:spLocks noGrp="1"/>
          </p:cNvSpPr>
          <p:nvPr>
            <p:ph type="body" sz="quarter" idx="12" hasCustomPrompt="1"/>
          </p:nvPr>
        </p:nvSpPr>
        <p:spPr>
          <a:xfrm>
            <a:off x="322263" y="4284617"/>
            <a:ext cx="5677944" cy="1916158"/>
          </a:xfrm>
        </p:spPr>
        <p:txBody>
          <a:bodyPr>
            <a:noAutofit/>
          </a:bodyPr>
          <a:lstStyle>
            <a:lvl1pPr>
              <a:defRPr sz="1400"/>
            </a:lvl1pPr>
            <a:lvl2pPr>
              <a:defRPr sz="1400"/>
            </a:lvl2pPr>
            <a:lvl3pPr>
              <a:defRPr sz="1400"/>
            </a:lvl3pPr>
            <a:lvl4pPr>
              <a:defRPr sz="1400"/>
            </a:lvl4pPr>
            <a:lvl5pPr>
              <a:defRPr sz="1400"/>
            </a:lvl5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8" name="Text Placeholder 7"/>
          <p:cNvSpPr>
            <a:spLocks noGrp="1"/>
          </p:cNvSpPr>
          <p:nvPr>
            <p:ph type="body" sz="quarter" idx="13" hasCustomPrompt="1"/>
          </p:nvPr>
        </p:nvSpPr>
        <p:spPr>
          <a:xfrm>
            <a:off x="6179094" y="4284617"/>
            <a:ext cx="5677944" cy="1916158"/>
          </a:xfrm>
        </p:spPr>
        <p:txBody>
          <a:bodyPr>
            <a:noAutofit/>
          </a:bodyPr>
          <a:lstStyle>
            <a:lvl1pPr>
              <a:defRPr sz="1400"/>
            </a:lvl1pPr>
            <a:lvl2pPr>
              <a:defRPr sz="1400"/>
            </a:lvl2pPr>
            <a:lvl3pPr>
              <a:defRPr sz="1400"/>
            </a:lvl3pPr>
            <a:lvl4pPr>
              <a:defRPr sz="1400"/>
            </a:lvl4pPr>
            <a:lvl5pPr>
              <a:defRPr sz="1400"/>
            </a:lvl5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4" name="Chart Placeholder 3"/>
          <p:cNvSpPr>
            <a:spLocks noGrp="1"/>
          </p:cNvSpPr>
          <p:nvPr>
            <p:ph type="chart" sz="quarter" idx="14" hasCustomPrompt="1"/>
          </p:nvPr>
        </p:nvSpPr>
        <p:spPr>
          <a:xfrm>
            <a:off x="322263" y="1228725"/>
            <a:ext cx="5678487" cy="2890838"/>
          </a:xfrm>
        </p:spPr>
        <p:txBody>
          <a:bodyPr/>
          <a:lstStyle>
            <a:lvl1pPr marL="0" indent="0">
              <a:buNone/>
              <a:defRPr/>
            </a:lvl1pPr>
          </a:lstStyle>
          <a:p>
            <a:r>
              <a:rPr lang="en-US" dirty="0"/>
              <a:t>Add chart</a:t>
            </a:r>
            <a:endParaRPr lang="en-ZA" dirty="0"/>
          </a:p>
        </p:txBody>
      </p:sp>
      <p:sp>
        <p:nvSpPr>
          <p:cNvPr id="9" name="Chart Placeholder 3"/>
          <p:cNvSpPr>
            <a:spLocks noGrp="1"/>
          </p:cNvSpPr>
          <p:nvPr>
            <p:ph type="chart" sz="quarter" idx="15" hasCustomPrompt="1"/>
          </p:nvPr>
        </p:nvSpPr>
        <p:spPr>
          <a:xfrm>
            <a:off x="6179094" y="1228725"/>
            <a:ext cx="5678487" cy="2890838"/>
          </a:xfrm>
        </p:spPr>
        <p:txBody>
          <a:bodyPr/>
          <a:lstStyle>
            <a:lvl1pPr marL="0" indent="0">
              <a:buNone/>
              <a:defRPr/>
            </a:lvl1pPr>
          </a:lstStyle>
          <a:p>
            <a:r>
              <a:rPr lang="en-US" dirty="0"/>
              <a:t>Add chart</a:t>
            </a:r>
            <a:endParaRPr lang="en-ZA" dirty="0"/>
          </a:p>
        </p:txBody>
      </p:sp>
    </p:spTree>
    <p:extLst>
      <p:ext uri="{BB962C8B-B14F-4D97-AF65-F5344CB8AC3E}">
        <p14:creationId xmlns:p14="http://schemas.microsoft.com/office/powerpoint/2010/main" val="40110686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2262" y="284163"/>
            <a:ext cx="9720000" cy="437016"/>
          </a:xfrm>
        </p:spPr>
        <p:txBody>
          <a:bodyPr/>
          <a:lstStyle>
            <a:lvl1pPr>
              <a:defRPr/>
            </a:lvl1pPr>
          </a:lstStyle>
          <a:p>
            <a:r>
              <a:rPr lang="en-US" dirty="0"/>
              <a:t>Add title</a:t>
            </a:r>
            <a:endParaRPr lang="en-ZA" dirty="0"/>
          </a:p>
        </p:txBody>
      </p:sp>
      <p:sp>
        <p:nvSpPr>
          <p:cNvPr id="5" name="Text Placeholder 4"/>
          <p:cNvSpPr>
            <a:spLocks noGrp="1"/>
          </p:cNvSpPr>
          <p:nvPr>
            <p:ph type="body" sz="quarter" idx="10" hasCustomPrompt="1"/>
          </p:nvPr>
        </p:nvSpPr>
        <p:spPr>
          <a:xfrm>
            <a:off x="322262" y="738593"/>
            <a:ext cx="9720000" cy="301625"/>
          </a:xfrm>
        </p:spPr>
        <p:txBody>
          <a:bodyPr/>
          <a:lstStyle>
            <a:lvl1pPr marL="0" indent="0">
              <a:buNone/>
              <a:defRPr sz="1600" cap="all" spc="100" baseline="0"/>
            </a:lvl1pPr>
          </a:lstStyle>
          <a:p>
            <a:pPr lvl="0"/>
            <a:r>
              <a:rPr lang="en-US" dirty="0"/>
              <a:t>ADD SUBTITLE</a:t>
            </a:r>
            <a:endParaRPr lang="en-ZA" dirty="0"/>
          </a:p>
        </p:txBody>
      </p:sp>
      <p:sp>
        <p:nvSpPr>
          <p:cNvPr id="6" name="Table Placeholder 5"/>
          <p:cNvSpPr>
            <a:spLocks noGrp="1"/>
          </p:cNvSpPr>
          <p:nvPr>
            <p:ph type="tbl" sz="quarter" idx="11" hasCustomPrompt="1"/>
          </p:nvPr>
        </p:nvSpPr>
        <p:spPr>
          <a:xfrm>
            <a:off x="322263" y="1228725"/>
            <a:ext cx="11534775" cy="4972050"/>
          </a:xfrm>
        </p:spPr>
        <p:txBody>
          <a:bodyPr/>
          <a:lstStyle>
            <a:lvl1pPr marL="0" indent="0">
              <a:buNone/>
              <a:defRPr/>
            </a:lvl1pPr>
          </a:lstStyle>
          <a:p>
            <a:r>
              <a:rPr lang="en-US" dirty="0"/>
              <a:t>Add table</a:t>
            </a:r>
            <a:endParaRPr lang="en-ZA" dirty="0"/>
          </a:p>
        </p:txBody>
      </p:sp>
    </p:spTree>
    <p:extLst>
      <p:ext uri="{BB962C8B-B14F-4D97-AF65-F5344CB8AC3E}">
        <p14:creationId xmlns:p14="http://schemas.microsoft.com/office/powerpoint/2010/main" val="698752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7063" y="441806"/>
            <a:ext cx="7828960" cy="496795"/>
          </a:xfrm>
        </p:spPr>
        <p:txBody>
          <a:bodyPr anchor="ctr"/>
          <a:lstStyle>
            <a:lvl1pPr algn="l">
              <a:defRPr sz="3000">
                <a:solidFill>
                  <a:schemeClr val="bg1"/>
                </a:solidFill>
              </a:defRPr>
            </a:lvl1pPr>
          </a:lstStyle>
          <a:p>
            <a:r>
              <a:rPr lang="en-US" dirty="0"/>
              <a:t>Add section title</a:t>
            </a:r>
            <a:endParaRPr lang="en-ZA" dirty="0"/>
          </a:p>
        </p:txBody>
      </p:sp>
      <p:sp>
        <p:nvSpPr>
          <p:cNvPr id="3" name="Subtitle 2"/>
          <p:cNvSpPr>
            <a:spLocks noGrp="1"/>
          </p:cNvSpPr>
          <p:nvPr>
            <p:ph type="subTitle" idx="1" hasCustomPrompt="1"/>
          </p:nvPr>
        </p:nvSpPr>
        <p:spPr>
          <a:xfrm>
            <a:off x="627063" y="1006500"/>
            <a:ext cx="7828960" cy="177296"/>
          </a:xfrm>
        </p:spPr>
        <p:txBody>
          <a:bodyPr/>
          <a:lstStyle>
            <a:lvl1pPr marL="0" indent="0" algn="l">
              <a:buNone/>
              <a:defRPr sz="1400" cap="all" spc="1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subtitle</a:t>
            </a:r>
            <a:endParaRPr lang="en-ZA" dirty="0"/>
          </a:p>
        </p:txBody>
      </p:sp>
    </p:spTree>
    <p:extLst>
      <p:ext uri="{BB962C8B-B14F-4D97-AF65-F5344CB8AC3E}">
        <p14:creationId xmlns:p14="http://schemas.microsoft.com/office/powerpoint/2010/main" val="2879058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0406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2262" y="286613"/>
            <a:ext cx="9720000" cy="445724"/>
          </a:xfrm>
        </p:spPr>
        <p:txBody>
          <a:bodyPr/>
          <a:lstStyle>
            <a:lvl1pPr>
              <a:defRPr/>
            </a:lvl1pPr>
          </a:lstStyle>
          <a:p>
            <a:r>
              <a:rPr lang="en-US" dirty="0"/>
              <a:t>Add title</a:t>
            </a:r>
            <a:endParaRPr lang="en-ZA" dirty="0"/>
          </a:p>
        </p:txBody>
      </p:sp>
    </p:spTree>
    <p:extLst>
      <p:ext uri="{BB962C8B-B14F-4D97-AF65-F5344CB8AC3E}">
        <p14:creationId xmlns:p14="http://schemas.microsoft.com/office/powerpoint/2010/main" val="3928456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2262" y="286613"/>
            <a:ext cx="9720000" cy="445724"/>
          </a:xfrm>
        </p:spPr>
        <p:txBody>
          <a:bodyPr/>
          <a:lstStyle>
            <a:lvl1pPr>
              <a:defRPr/>
            </a:lvl1pPr>
          </a:lstStyle>
          <a:p>
            <a:r>
              <a:rPr lang="en-US" dirty="0"/>
              <a:t>Add title</a:t>
            </a:r>
            <a:endParaRPr lang="en-ZA" dirty="0"/>
          </a:p>
        </p:txBody>
      </p:sp>
      <p:sp>
        <p:nvSpPr>
          <p:cNvPr id="8" name="Text Placeholder 7"/>
          <p:cNvSpPr>
            <a:spLocks noGrp="1"/>
          </p:cNvSpPr>
          <p:nvPr>
            <p:ph type="body" sz="quarter" idx="10" hasCustomPrompt="1"/>
          </p:nvPr>
        </p:nvSpPr>
        <p:spPr>
          <a:xfrm>
            <a:off x="322262" y="1228725"/>
            <a:ext cx="11534775" cy="4972050"/>
          </a:xfrm>
        </p:spPr>
        <p:txBody>
          <a:bodyPr>
            <a:noAutofit/>
          </a:bodyPr>
          <a:lstStyle>
            <a:lvl1pPr>
              <a:defRPr/>
            </a:lvl1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Tree>
    <p:extLst>
      <p:ext uri="{BB962C8B-B14F-4D97-AF65-F5344CB8AC3E}">
        <p14:creationId xmlns:p14="http://schemas.microsoft.com/office/powerpoint/2010/main" val="3826703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2263" y="284163"/>
            <a:ext cx="9720000" cy="437016"/>
          </a:xfrm>
        </p:spPr>
        <p:txBody>
          <a:bodyPr/>
          <a:lstStyle>
            <a:lvl1pPr>
              <a:defRPr/>
            </a:lvl1pPr>
          </a:lstStyle>
          <a:p>
            <a:r>
              <a:rPr lang="en-US" dirty="0"/>
              <a:t>Add title</a:t>
            </a:r>
            <a:endParaRPr lang="en-ZA" dirty="0"/>
          </a:p>
        </p:txBody>
      </p:sp>
      <p:sp>
        <p:nvSpPr>
          <p:cNvPr id="5" name="Text Placeholder 4"/>
          <p:cNvSpPr>
            <a:spLocks noGrp="1"/>
          </p:cNvSpPr>
          <p:nvPr>
            <p:ph type="body" sz="quarter" idx="10" hasCustomPrompt="1"/>
          </p:nvPr>
        </p:nvSpPr>
        <p:spPr>
          <a:xfrm>
            <a:off x="322262" y="738593"/>
            <a:ext cx="9720000" cy="301625"/>
          </a:xfrm>
        </p:spPr>
        <p:txBody>
          <a:bodyPr/>
          <a:lstStyle>
            <a:lvl1pPr marL="0" indent="0">
              <a:buNone/>
              <a:defRPr sz="1600" cap="all" spc="100" baseline="0"/>
            </a:lvl1pPr>
          </a:lstStyle>
          <a:p>
            <a:pPr lvl="0"/>
            <a:r>
              <a:rPr lang="en-US" dirty="0"/>
              <a:t>ADD SUBTITLE</a:t>
            </a:r>
            <a:endParaRPr lang="en-ZA" dirty="0"/>
          </a:p>
        </p:txBody>
      </p:sp>
      <p:sp>
        <p:nvSpPr>
          <p:cNvPr id="6" name="Text Placeholder 7"/>
          <p:cNvSpPr>
            <a:spLocks noGrp="1"/>
          </p:cNvSpPr>
          <p:nvPr>
            <p:ph type="body" sz="quarter" idx="11" hasCustomPrompt="1"/>
          </p:nvPr>
        </p:nvSpPr>
        <p:spPr>
          <a:xfrm>
            <a:off x="322262" y="1228725"/>
            <a:ext cx="11534775" cy="4972050"/>
          </a:xfrm>
        </p:spPr>
        <p:txBody>
          <a:bodyPr>
            <a:noAutofit/>
          </a:bodyPr>
          <a:lstStyle>
            <a:lvl1pPr>
              <a:defRPr/>
            </a:lvl1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Tree>
    <p:extLst>
      <p:ext uri="{BB962C8B-B14F-4D97-AF65-F5344CB8AC3E}">
        <p14:creationId xmlns:p14="http://schemas.microsoft.com/office/powerpoint/2010/main" val="1134934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2262" y="284163"/>
            <a:ext cx="9720000" cy="437016"/>
          </a:xfrm>
        </p:spPr>
        <p:txBody>
          <a:bodyPr/>
          <a:lstStyle>
            <a:lvl1pPr>
              <a:defRPr/>
            </a:lvl1pPr>
          </a:lstStyle>
          <a:p>
            <a:r>
              <a:rPr lang="en-US" dirty="0"/>
              <a:t>Add title</a:t>
            </a:r>
            <a:endParaRPr lang="en-ZA" dirty="0"/>
          </a:p>
        </p:txBody>
      </p:sp>
      <p:sp>
        <p:nvSpPr>
          <p:cNvPr id="5" name="Text Placeholder 4"/>
          <p:cNvSpPr>
            <a:spLocks noGrp="1"/>
          </p:cNvSpPr>
          <p:nvPr>
            <p:ph type="body" sz="quarter" idx="10" hasCustomPrompt="1"/>
          </p:nvPr>
        </p:nvSpPr>
        <p:spPr>
          <a:xfrm>
            <a:off x="322262" y="738593"/>
            <a:ext cx="9720000" cy="301625"/>
          </a:xfrm>
        </p:spPr>
        <p:txBody>
          <a:bodyPr/>
          <a:lstStyle>
            <a:lvl1pPr marL="0" indent="0">
              <a:buNone/>
              <a:defRPr sz="1600" cap="all" spc="100" baseline="0"/>
            </a:lvl1pPr>
          </a:lstStyle>
          <a:p>
            <a:pPr lvl="0"/>
            <a:r>
              <a:rPr lang="en-US" dirty="0"/>
              <a:t>ADD SUBTITLE</a:t>
            </a:r>
            <a:endParaRPr lang="en-ZA" dirty="0"/>
          </a:p>
        </p:txBody>
      </p:sp>
      <p:sp>
        <p:nvSpPr>
          <p:cNvPr id="7" name="Text Placeholder 7"/>
          <p:cNvSpPr>
            <a:spLocks noGrp="1"/>
          </p:cNvSpPr>
          <p:nvPr>
            <p:ph type="body" sz="quarter" idx="12" hasCustomPrompt="1"/>
          </p:nvPr>
        </p:nvSpPr>
        <p:spPr>
          <a:xfrm>
            <a:off x="322263" y="1228725"/>
            <a:ext cx="5677944" cy="4972050"/>
          </a:xfrm>
        </p:spPr>
        <p:txBody>
          <a:bodyPr>
            <a:noAutofit/>
          </a:bodyPr>
          <a:lstStyle>
            <a:lvl1pPr>
              <a:defRPr/>
            </a:lvl1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8" name="Text Placeholder 7"/>
          <p:cNvSpPr>
            <a:spLocks noGrp="1"/>
          </p:cNvSpPr>
          <p:nvPr>
            <p:ph type="body" sz="quarter" idx="13" hasCustomPrompt="1"/>
          </p:nvPr>
        </p:nvSpPr>
        <p:spPr>
          <a:xfrm>
            <a:off x="6179094" y="1228725"/>
            <a:ext cx="5677944" cy="4972050"/>
          </a:xfrm>
        </p:spPr>
        <p:txBody>
          <a:bodyPr>
            <a:noAutofit/>
          </a:bodyPr>
          <a:lstStyle>
            <a:lvl1pPr>
              <a:defRPr/>
            </a:lvl1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Tree>
    <p:extLst>
      <p:ext uri="{BB962C8B-B14F-4D97-AF65-F5344CB8AC3E}">
        <p14:creationId xmlns:p14="http://schemas.microsoft.com/office/powerpoint/2010/main" val="2446570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2262" y="284163"/>
            <a:ext cx="9720000" cy="437016"/>
          </a:xfrm>
        </p:spPr>
        <p:txBody>
          <a:bodyPr/>
          <a:lstStyle>
            <a:lvl1pPr>
              <a:defRPr/>
            </a:lvl1pPr>
          </a:lstStyle>
          <a:p>
            <a:r>
              <a:rPr lang="en-US" dirty="0"/>
              <a:t>Add title</a:t>
            </a:r>
            <a:endParaRPr lang="en-ZA" dirty="0"/>
          </a:p>
        </p:txBody>
      </p:sp>
      <p:sp>
        <p:nvSpPr>
          <p:cNvPr id="5" name="Text Placeholder 4"/>
          <p:cNvSpPr>
            <a:spLocks noGrp="1"/>
          </p:cNvSpPr>
          <p:nvPr>
            <p:ph type="body" sz="quarter" idx="10" hasCustomPrompt="1"/>
          </p:nvPr>
        </p:nvSpPr>
        <p:spPr>
          <a:xfrm>
            <a:off x="322262" y="738593"/>
            <a:ext cx="9720000" cy="301625"/>
          </a:xfrm>
        </p:spPr>
        <p:txBody>
          <a:bodyPr/>
          <a:lstStyle>
            <a:lvl1pPr marL="0" indent="0">
              <a:buNone/>
              <a:defRPr sz="1600" cap="all" spc="100" baseline="0"/>
            </a:lvl1pPr>
          </a:lstStyle>
          <a:p>
            <a:pPr lvl="0"/>
            <a:r>
              <a:rPr lang="en-US" dirty="0"/>
              <a:t>ADD SUBTITLE</a:t>
            </a:r>
            <a:endParaRPr lang="en-ZA" dirty="0"/>
          </a:p>
        </p:txBody>
      </p:sp>
      <p:sp>
        <p:nvSpPr>
          <p:cNvPr id="17" name="Picture Placeholder 16"/>
          <p:cNvSpPr>
            <a:spLocks noGrp="1"/>
          </p:cNvSpPr>
          <p:nvPr>
            <p:ph type="pic" sz="quarter" idx="14" hasCustomPrompt="1"/>
          </p:nvPr>
        </p:nvSpPr>
        <p:spPr>
          <a:xfrm>
            <a:off x="322263" y="1228725"/>
            <a:ext cx="5661025" cy="2402749"/>
          </a:xfrm>
        </p:spPr>
        <p:txBody>
          <a:bodyPr/>
          <a:lstStyle>
            <a:lvl1pPr marL="0" indent="0">
              <a:buNone/>
              <a:defRPr/>
            </a:lvl1pPr>
          </a:lstStyle>
          <a:p>
            <a:r>
              <a:rPr lang="en-US" dirty="0"/>
              <a:t>Add picture</a:t>
            </a:r>
            <a:endParaRPr lang="en-ZA" dirty="0"/>
          </a:p>
        </p:txBody>
      </p:sp>
      <p:sp>
        <p:nvSpPr>
          <p:cNvPr id="19" name="Text Placeholder 7"/>
          <p:cNvSpPr>
            <a:spLocks noGrp="1"/>
          </p:cNvSpPr>
          <p:nvPr>
            <p:ph type="body" sz="quarter" idx="16" hasCustomPrompt="1"/>
          </p:nvPr>
        </p:nvSpPr>
        <p:spPr>
          <a:xfrm>
            <a:off x="322263" y="3770811"/>
            <a:ext cx="5677944" cy="2429964"/>
          </a:xfrm>
        </p:spPr>
        <p:txBody>
          <a:bodyPr>
            <a:noAutofit/>
          </a:bodyPr>
          <a:lstStyle>
            <a:lvl1pPr>
              <a:defRPr/>
            </a:lvl1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20" name="Picture Placeholder 16"/>
          <p:cNvSpPr>
            <a:spLocks noGrp="1"/>
          </p:cNvSpPr>
          <p:nvPr>
            <p:ph type="pic" sz="quarter" idx="17" hasCustomPrompt="1"/>
          </p:nvPr>
        </p:nvSpPr>
        <p:spPr>
          <a:xfrm>
            <a:off x="6196512" y="1228725"/>
            <a:ext cx="5661025" cy="2402749"/>
          </a:xfrm>
        </p:spPr>
        <p:txBody>
          <a:bodyPr/>
          <a:lstStyle>
            <a:lvl1pPr marL="0" indent="0">
              <a:buNone/>
              <a:defRPr/>
            </a:lvl1pPr>
          </a:lstStyle>
          <a:p>
            <a:r>
              <a:rPr lang="en-US" dirty="0"/>
              <a:t>Add picture</a:t>
            </a:r>
            <a:endParaRPr lang="en-ZA" dirty="0"/>
          </a:p>
        </p:txBody>
      </p:sp>
      <p:sp>
        <p:nvSpPr>
          <p:cNvPr id="21" name="Text Placeholder 7"/>
          <p:cNvSpPr>
            <a:spLocks noGrp="1"/>
          </p:cNvSpPr>
          <p:nvPr>
            <p:ph type="body" sz="quarter" idx="18" hasCustomPrompt="1"/>
          </p:nvPr>
        </p:nvSpPr>
        <p:spPr>
          <a:xfrm>
            <a:off x="6196512" y="3770811"/>
            <a:ext cx="5677944" cy="2429964"/>
          </a:xfrm>
        </p:spPr>
        <p:txBody>
          <a:bodyPr>
            <a:noAutofit/>
          </a:bodyPr>
          <a:lstStyle>
            <a:lvl1pPr>
              <a:defRPr/>
            </a:lvl1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Tree>
    <p:extLst>
      <p:ext uri="{BB962C8B-B14F-4D97-AF65-F5344CB8AC3E}">
        <p14:creationId xmlns:p14="http://schemas.microsoft.com/office/powerpoint/2010/main" val="636366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2262" y="283347"/>
            <a:ext cx="9720000" cy="437016"/>
          </a:xfrm>
        </p:spPr>
        <p:txBody>
          <a:bodyPr/>
          <a:lstStyle>
            <a:lvl1pPr>
              <a:defRPr/>
            </a:lvl1pPr>
          </a:lstStyle>
          <a:p>
            <a:r>
              <a:rPr lang="en-US" dirty="0"/>
              <a:t>Add title</a:t>
            </a:r>
            <a:endParaRPr lang="en-ZA" dirty="0"/>
          </a:p>
        </p:txBody>
      </p:sp>
      <p:sp>
        <p:nvSpPr>
          <p:cNvPr id="5" name="Text Placeholder 4"/>
          <p:cNvSpPr>
            <a:spLocks noGrp="1"/>
          </p:cNvSpPr>
          <p:nvPr>
            <p:ph type="body" sz="quarter" idx="10" hasCustomPrompt="1"/>
          </p:nvPr>
        </p:nvSpPr>
        <p:spPr>
          <a:xfrm>
            <a:off x="322262" y="737777"/>
            <a:ext cx="9720000" cy="301625"/>
          </a:xfrm>
        </p:spPr>
        <p:txBody>
          <a:bodyPr/>
          <a:lstStyle>
            <a:lvl1pPr marL="0" indent="0">
              <a:buNone/>
              <a:defRPr sz="1600" cap="all" spc="100" baseline="0"/>
            </a:lvl1pPr>
          </a:lstStyle>
          <a:p>
            <a:pPr lvl="0"/>
            <a:r>
              <a:rPr lang="en-US" dirty="0"/>
              <a:t>ADD SUBTITLE</a:t>
            </a:r>
            <a:endParaRPr lang="en-ZA" dirty="0"/>
          </a:p>
        </p:txBody>
      </p:sp>
      <p:sp>
        <p:nvSpPr>
          <p:cNvPr id="20" name="Picture Placeholder 16"/>
          <p:cNvSpPr>
            <a:spLocks noGrp="1"/>
          </p:cNvSpPr>
          <p:nvPr>
            <p:ph type="pic" sz="quarter" idx="17" hasCustomPrompt="1"/>
          </p:nvPr>
        </p:nvSpPr>
        <p:spPr>
          <a:xfrm>
            <a:off x="8133806" y="1228726"/>
            <a:ext cx="3723731" cy="4972050"/>
          </a:xfrm>
        </p:spPr>
        <p:txBody>
          <a:bodyPr/>
          <a:lstStyle>
            <a:lvl1pPr marL="0" indent="0">
              <a:buNone/>
              <a:defRPr/>
            </a:lvl1pPr>
          </a:lstStyle>
          <a:p>
            <a:r>
              <a:rPr lang="en-US" dirty="0"/>
              <a:t>Add picture</a:t>
            </a:r>
            <a:endParaRPr lang="en-ZA" dirty="0"/>
          </a:p>
        </p:txBody>
      </p:sp>
      <p:sp>
        <p:nvSpPr>
          <p:cNvPr id="21" name="Text Placeholder 7"/>
          <p:cNvSpPr>
            <a:spLocks noGrp="1"/>
          </p:cNvSpPr>
          <p:nvPr>
            <p:ph type="body" sz="quarter" idx="18" hasCustomPrompt="1"/>
          </p:nvPr>
        </p:nvSpPr>
        <p:spPr>
          <a:xfrm>
            <a:off x="322263" y="1228725"/>
            <a:ext cx="7498034" cy="4972050"/>
          </a:xfrm>
        </p:spPr>
        <p:txBody>
          <a:bodyPr>
            <a:noAutofit/>
          </a:bodyPr>
          <a:lstStyle>
            <a:lvl1pPr>
              <a:defRPr/>
            </a:lvl1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Tree>
    <p:extLst>
      <p:ext uri="{BB962C8B-B14F-4D97-AF65-F5344CB8AC3E}">
        <p14:creationId xmlns:p14="http://schemas.microsoft.com/office/powerpoint/2010/main" val="3198113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2262" y="285798"/>
            <a:ext cx="9720000" cy="445724"/>
          </a:xfrm>
          <a:prstGeom prst="rect">
            <a:avLst/>
          </a:prstGeom>
        </p:spPr>
        <p:txBody>
          <a:bodyPr vert="horz" lIns="0" tIns="0" rIns="0" bIns="0" rtlCol="0" anchor="t">
            <a:noAutofit/>
          </a:bodyPr>
          <a:lstStyle/>
          <a:p>
            <a:r>
              <a:rPr lang="en-US" dirty="0"/>
              <a:t>Add title</a:t>
            </a:r>
            <a:endParaRPr lang="en-ZA" dirty="0"/>
          </a:p>
        </p:txBody>
      </p:sp>
      <p:sp>
        <p:nvSpPr>
          <p:cNvPr id="3" name="Text Placeholder 2"/>
          <p:cNvSpPr>
            <a:spLocks noGrp="1"/>
          </p:cNvSpPr>
          <p:nvPr>
            <p:ph type="body" idx="1"/>
          </p:nvPr>
        </p:nvSpPr>
        <p:spPr>
          <a:xfrm>
            <a:off x="322263" y="1228725"/>
            <a:ext cx="11534775" cy="4972050"/>
          </a:xfrm>
          <a:prstGeom prst="rect">
            <a:avLst/>
          </a:prstGeom>
        </p:spPr>
        <p:txBody>
          <a:bodyPr vert="horz" lIns="0" tIns="0" rIns="0" bIns="0" rtlCol="0">
            <a:noAutofit/>
          </a:body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25" name="TextBox 24"/>
          <p:cNvSpPr txBox="1"/>
          <p:nvPr userDrawn="1"/>
        </p:nvSpPr>
        <p:spPr>
          <a:xfrm>
            <a:off x="8904834" y="6545262"/>
            <a:ext cx="2978331" cy="153888"/>
          </a:xfrm>
          <a:prstGeom prst="rect">
            <a:avLst/>
          </a:prstGeom>
          <a:noFill/>
        </p:spPr>
        <p:txBody>
          <a:bodyPr wrap="square" lIns="0" tIns="0" rIns="0" bIns="0" rtlCol="0">
            <a:spAutoFit/>
          </a:bodyPr>
          <a:lstStyle/>
          <a:p>
            <a:pPr algn="r"/>
            <a:fld id="{F5B70F39-3BA5-41DB-94FE-5B2C294E2A29}" type="slidenum">
              <a:rPr lang="en-ZA" sz="1000" smtClean="0"/>
              <a:t>‹#›</a:t>
            </a:fld>
            <a:endParaRPr lang="en-ZA" sz="1000" dirty="0"/>
          </a:p>
        </p:txBody>
      </p:sp>
    </p:spTree>
    <p:extLst>
      <p:ext uri="{BB962C8B-B14F-4D97-AF65-F5344CB8AC3E}">
        <p14:creationId xmlns:p14="http://schemas.microsoft.com/office/powerpoint/2010/main" val="166934136"/>
      </p:ext>
    </p:extLst>
  </p:cSld>
  <p:clrMap bg1="lt1" tx1="dk1" bg2="lt2" tx2="dk2" accent1="accent1" accent2="accent2" accent3="accent3" accent4="accent4" accent5="accent5" accent6="accent6" hlink="hlink" folHlink="folHlink"/>
  <p:sldLayoutIdLst>
    <p:sldLayoutId id="2147483662" r:id="rId1"/>
    <p:sldLayoutId id="2147483649" r:id="rId2"/>
    <p:sldLayoutId id="2147483650" r:id="rId3"/>
    <p:sldLayoutId id="2147483665" r:id="rId4"/>
    <p:sldLayoutId id="2147483664" r:id="rId5"/>
    <p:sldLayoutId id="2147483654" r:id="rId6"/>
    <p:sldLayoutId id="2147483655" r:id="rId7"/>
    <p:sldLayoutId id="2147483656" r:id="rId8"/>
    <p:sldLayoutId id="2147483658" r:id="rId9"/>
    <p:sldLayoutId id="2147483657" r:id="rId10"/>
    <p:sldLayoutId id="2147483661" r:id="rId11"/>
    <p:sldLayoutId id="2147483659" r:id="rId12"/>
    <p:sldLayoutId id="2147483660" r:id="rId13"/>
  </p:sldLayoutIdLst>
  <p:txStyles>
    <p:titleStyle>
      <a:lvl1pPr algn="l" defTabSz="914400" rtl="0" eaLnBrk="1" latinLnBrk="0" hangingPunct="1">
        <a:lnSpc>
          <a:spcPct val="90000"/>
        </a:lnSpc>
        <a:spcBef>
          <a:spcPct val="0"/>
        </a:spcBef>
        <a:buNone/>
        <a:defRPr sz="30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Open Sans Light" panose="020B0306030504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Wingdings" panose="05000000000000000000" pitchFamily="2" charset="2"/>
        <a:buChar char="§"/>
        <a:defRPr sz="16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Clr>
          <a:schemeClr val="tx1"/>
        </a:buClr>
        <a:buFont typeface="Wingdings" panose="05000000000000000000" pitchFamily="2" charset="2"/>
        <a:buChar char="§"/>
        <a:defRPr sz="16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chemeClr val="tx1"/>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97" userDrawn="1">
          <p15:clr>
            <a:srgbClr val="F26B43"/>
          </p15:clr>
        </p15:guide>
        <p15:guide id="2" pos="203" userDrawn="1">
          <p15:clr>
            <a:srgbClr val="F26B43"/>
          </p15:clr>
        </p15:guide>
        <p15:guide id="3" pos="7469" userDrawn="1">
          <p15:clr>
            <a:srgbClr val="F26B43"/>
          </p15:clr>
        </p15:guide>
        <p15:guide id="4" orient="horz" pos="3917" userDrawn="1">
          <p15:clr>
            <a:srgbClr val="F26B43"/>
          </p15:clr>
        </p15:guide>
        <p15:guide id="5" orient="horz" pos="77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impactbnd.com/blog/video-marketing-metrics" TargetMode="External"/><Relationship Id="rId2" Type="http://schemas.openxmlformats.org/officeDocument/2006/relationships/hyperlink" Target="https://www.topfloortech.com/blog/measuring-digital-marketing-success/#gref" TargetMode="External"/><Relationship Id="rId1" Type="http://schemas.openxmlformats.org/officeDocument/2006/relationships/slideLayout" Target="../slideLayouts/slideLayout6.xml"/><Relationship Id="rId4" Type="http://schemas.openxmlformats.org/officeDocument/2006/relationships/hyperlink" Target="https://support.google.com/displayvideo/answer/908090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ZA" dirty="0"/>
              <a:t>2019</a:t>
            </a:r>
          </a:p>
        </p:txBody>
      </p:sp>
      <p:sp>
        <p:nvSpPr>
          <p:cNvPr id="2" name="Title 1"/>
          <p:cNvSpPr>
            <a:spLocks noGrp="1"/>
          </p:cNvSpPr>
          <p:nvPr>
            <p:ph type="ctrTitle"/>
          </p:nvPr>
        </p:nvSpPr>
        <p:spPr>
          <a:xfrm>
            <a:off x="593813" y="5510764"/>
            <a:ext cx="9996602" cy="496795"/>
          </a:xfrm>
        </p:spPr>
        <p:txBody>
          <a:bodyPr/>
          <a:lstStyle/>
          <a:p>
            <a:r>
              <a:rPr lang="en-US" dirty="0"/>
              <a:t>Digital Marketing case study: Graduate </a:t>
            </a:r>
            <a:r>
              <a:rPr lang="en-US" dirty="0" err="1"/>
              <a:t>Programme</a:t>
            </a:r>
            <a:endParaRPr lang="en-US" dirty="0"/>
          </a:p>
        </p:txBody>
      </p:sp>
    </p:spTree>
    <p:extLst>
      <p:ext uri="{BB962C8B-B14F-4D97-AF65-F5344CB8AC3E}">
        <p14:creationId xmlns:p14="http://schemas.microsoft.com/office/powerpoint/2010/main" val="744445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0663" y="269651"/>
            <a:ext cx="9720000" cy="437016"/>
          </a:xfrm>
        </p:spPr>
        <p:txBody>
          <a:bodyPr/>
          <a:lstStyle/>
          <a:p>
            <a:r>
              <a:rPr lang="en-ZA" dirty="0"/>
              <a:t>Digital </a:t>
            </a:r>
            <a:r>
              <a:rPr lang="en-ZA" dirty="0" smtClean="0"/>
              <a:t>marketing </a:t>
            </a:r>
            <a:r>
              <a:rPr lang="en-ZA" dirty="0"/>
              <a:t>case study</a:t>
            </a:r>
          </a:p>
        </p:txBody>
      </p:sp>
      <p:sp>
        <p:nvSpPr>
          <p:cNvPr id="2" name="Oval 1"/>
          <p:cNvSpPr/>
          <p:nvPr/>
        </p:nvSpPr>
        <p:spPr>
          <a:xfrm>
            <a:off x="734291" y="3876418"/>
            <a:ext cx="2139141" cy="21502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34291" y="1216430"/>
            <a:ext cx="2139141" cy="21502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374369" y="1506712"/>
            <a:ext cx="1080655" cy="1569660"/>
          </a:xfrm>
          <a:prstGeom prst="rect">
            <a:avLst/>
          </a:prstGeom>
          <a:noFill/>
        </p:spPr>
        <p:txBody>
          <a:bodyPr wrap="square" rtlCol="0">
            <a:spAutoFit/>
          </a:bodyPr>
          <a:lstStyle/>
          <a:p>
            <a:r>
              <a:rPr lang="en-US" sz="9600" b="1" dirty="0"/>
              <a:t>1</a:t>
            </a:r>
            <a:r>
              <a:rPr lang="en-US" b="1" dirty="0"/>
              <a:t>.</a:t>
            </a:r>
          </a:p>
        </p:txBody>
      </p:sp>
      <p:sp>
        <p:nvSpPr>
          <p:cNvPr id="7" name="TextBox 6"/>
          <p:cNvSpPr txBox="1"/>
          <p:nvPr/>
        </p:nvSpPr>
        <p:spPr>
          <a:xfrm>
            <a:off x="1374369" y="4166700"/>
            <a:ext cx="1080655" cy="1569660"/>
          </a:xfrm>
          <a:prstGeom prst="rect">
            <a:avLst/>
          </a:prstGeom>
          <a:noFill/>
        </p:spPr>
        <p:txBody>
          <a:bodyPr wrap="square" rtlCol="0">
            <a:spAutoFit/>
          </a:bodyPr>
          <a:lstStyle/>
          <a:p>
            <a:r>
              <a:rPr lang="en-US" sz="9600" b="1" dirty="0"/>
              <a:t>2</a:t>
            </a:r>
            <a:r>
              <a:rPr lang="en-US" b="1" dirty="0"/>
              <a:t>.</a:t>
            </a:r>
          </a:p>
        </p:txBody>
      </p:sp>
      <p:sp>
        <p:nvSpPr>
          <p:cNvPr id="8" name="Rectangle 7"/>
          <p:cNvSpPr/>
          <p:nvPr/>
        </p:nvSpPr>
        <p:spPr>
          <a:xfrm>
            <a:off x="3269673" y="1216430"/>
            <a:ext cx="8285018" cy="2150225"/>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269673" y="3876418"/>
            <a:ext cx="8285018" cy="2150225"/>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341718" y="1282930"/>
            <a:ext cx="8013469" cy="461665"/>
          </a:xfrm>
          <a:prstGeom prst="rect">
            <a:avLst/>
          </a:prstGeom>
          <a:noFill/>
        </p:spPr>
        <p:txBody>
          <a:bodyPr wrap="square" rtlCol="0">
            <a:spAutoFit/>
          </a:bodyPr>
          <a:lstStyle/>
          <a:p>
            <a:r>
              <a:rPr lang="en-US" sz="2400" b="1" i="1" dirty="0"/>
              <a:t>Video </a:t>
            </a:r>
            <a:r>
              <a:rPr lang="en-US" sz="2400" b="1" i="1" dirty="0" smtClean="0"/>
              <a:t>marketing </a:t>
            </a:r>
            <a:endParaRPr lang="en-US" sz="2400" b="1" i="1" dirty="0"/>
          </a:p>
        </p:txBody>
      </p:sp>
      <p:sp>
        <p:nvSpPr>
          <p:cNvPr id="11" name="TextBox 10"/>
          <p:cNvSpPr txBox="1"/>
          <p:nvPr/>
        </p:nvSpPr>
        <p:spPr>
          <a:xfrm>
            <a:off x="3309853" y="4014915"/>
            <a:ext cx="8013469" cy="461665"/>
          </a:xfrm>
          <a:prstGeom prst="rect">
            <a:avLst/>
          </a:prstGeom>
          <a:noFill/>
        </p:spPr>
        <p:txBody>
          <a:bodyPr wrap="square" rtlCol="0">
            <a:spAutoFit/>
          </a:bodyPr>
          <a:lstStyle/>
          <a:p>
            <a:r>
              <a:rPr lang="en-US" sz="2400" b="1" i="1" dirty="0"/>
              <a:t>Rugby World Cup: tactical marketing</a:t>
            </a:r>
          </a:p>
        </p:txBody>
      </p:sp>
      <p:sp>
        <p:nvSpPr>
          <p:cNvPr id="12" name="TextBox 11"/>
          <p:cNvSpPr txBox="1"/>
          <p:nvPr/>
        </p:nvSpPr>
        <p:spPr>
          <a:xfrm>
            <a:off x="3373582" y="1988302"/>
            <a:ext cx="7949740" cy="923330"/>
          </a:xfrm>
          <a:prstGeom prst="rect">
            <a:avLst/>
          </a:prstGeom>
          <a:noFill/>
        </p:spPr>
        <p:txBody>
          <a:bodyPr wrap="square" rtlCol="0">
            <a:spAutoFit/>
          </a:bodyPr>
          <a:lstStyle/>
          <a:p>
            <a:r>
              <a:rPr lang="en-US" dirty="0"/>
              <a:t>Give us a vision and roadmap of how we can start using videos more often, on more channels and more efficiently. We need a video marketing strategy that will make us stand out from other South African leading brands. </a:t>
            </a:r>
          </a:p>
        </p:txBody>
      </p:sp>
      <p:sp>
        <p:nvSpPr>
          <p:cNvPr id="13" name="TextBox 12"/>
          <p:cNvSpPr txBox="1"/>
          <p:nvPr/>
        </p:nvSpPr>
        <p:spPr>
          <a:xfrm>
            <a:off x="3341717" y="4536031"/>
            <a:ext cx="8212974" cy="1200329"/>
          </a:xfrm>
          <a:prstGeom prst="rect">
            <a:avLst/>
          </a:prstGeom>
          <a:noFill/>
        </p:spPr>
        <p:txBody>
          <a:bodyPr wrap="square" rtlCol="0">
            <a:spAutoFit/>
          </a:bodyPr>
          <a:lstStyle/>
          <a:p>
            <a:r>
              <a:rPr lang="en-US" dirty="0"/>
              <a:t>Even though we’re not a Rugby World Cup sponsor, we would like to leverage the attention around this tournament to generate awareness, on social media,  for our own brands, and possibly drive leads.  Present ideas, concepts and executions that could enable this. </a:t>
            </a:r>
          </a:p>
        </p:txBody>
      </p:sp>
    </p:spTree>
    <p:extLst>
      <p:ext uri="{BB962C8B-B14F-4D97-AF65-F5344CB8AC3E}">
        <p14:creationId xmlns:p14="http://schemas.microsoft.com/office/powerpoint/2010/main" val="1503979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p:nvPr>
        </p:nvSpPr>
        <p:spPr>
          <a:xfrm>
            <a:off x="220663" y="269651"/>
            <a:ext cx="9720000" cy="437016"/>
          </a:xfrm>
        </p:spPr>
        <p:txBody>
          <a:bodyPr/>
          <a:lstStyle/>
          <a:p>
            <a:r>
              <a:rPr lang="en-ZA" dirty="0"/>
              <a:t>Video Marketing – some points to shape thinking</a:t>
            </a:r>
          </a:p>
        </p:txBody>
      </p:sp>
      <p:sp>
        <p:nvSpPr>
          <p:cNvPr id="3" name="TextBox 2"/>
          <p:cNvSpPr txBox="1"/>
          <p:nvPr/>
        </p:nvSpPr>
        <p:spPr>
          <a:xfrm>
            <a:off x="0" y="1246910"/>
            <a:ext cx="11666537" cy="4247317"/>
          </a:xfrm>
          <a:prstGeom prst="rect">
            <a:avLst/>
          </a:prstGeom>
          <a:noFill/>
        </p:spPr>
        <p:txBody>
          <a:bodyPr wrap="square" rtlCol="0">
            <a:spAutoFit/>
          </a:bodyPr>
          <a:lstStyle/>
          <a:p>
            <a:pPr marL="285750" indent="-285750">
              <a:lnSpc>
                <a:spcPct val="150000"/>
              </a:lnSpc>
              <a:buFontTx/>
              <a:buChar char="-"/>
            </a:pPr>
            <a:r>
              <a:rPr lang="en-US" dirty="0"/>
              <a:t>How can Discovery use video advertising to create awareness,  increase engagement, or educate clients on products and generate leads for financial services, especially car/life insurance? </a:t>
            </a:r>
          </a:p>
          <a:p>
            <a:pPr marL="285750" indent="-285750">
              <a:lnSpc>
                <a:spcPct val="150000"/>
              </a:lnSpc>
              <a:buFontTx/>
              <a:buChar char="-"/>
            </a:pPr>
            <a:r>
              <a:rPr lang="en-US" dirty="0" smtClean="0"/>
              <a:t>Should </a:t>
            </a:r>
            <a:r>
              <a:rPr lang="en-US" dirty="0"/>
              <a:t>we have specific tactics for paid advertising – or can we just re-use videos produced for our website </a:t>
            </a:r>
            <a:r>
              <a:rPr lang="en-US" dirty="0" smtClean="0"/>
              <a:t>pages/content</a:t>
            </a:r>
            <a:r>
              <a:rPr lang="en-US" dirty="0"/>
              <a:t>? </a:t>
            </a:r>
          </a:p>
          <a:p>
            <a:pPr marL="285750" indent="-285750">
              <a:lnSpc>
                <a:spcPct val="150000"/>
              </a:lnSpc>
              <a:buFontTx/>
              <a:buChar char="-"/>
            </a:pPr>
            <a:r>
              <a:rPr lang="en-US" dirty="0" smtClean="0"/>
              <a:t>How </a:t>
            </a:r>
            <a:r>
              <a:rPr lang="en-US" dirty="0"/>
              <a:t>do repurpose television ads to reuse on digital? What should be consider in a </a:t>
            </a:r>
            <a:r>
              <a:rPr lang="en-US" dirty="0" smtClean="0"/>
              <a:t>digital–specific </a:t>
            </a:r>
            <a:r>
              <a:rPr lang="en-US" dirty="0"/>
              <a:t>execution? Consider software that we, as </a:t>
            </a:r>
            <a:r>
              <a:rPr lang="en-US" dirty="0" smtClean="0"/>
              <a:t>marketers, could </a:t>
            </a:r>
            <a:r>
              <a:rPr lang="en-US" dirty="0"/>
              <a:t>use to edit our own videos? </a:t>
            </a:r>
          </a:p>
          <a:p>
            <a:pPr marL="285750" indent="-285750">
              <a:lnSpc>
                <a:spcPct val="150000"/>
              </a:lnSpc>
              <a:buFontTx/>
              <a:buChar char="-"/>
            </a:pPr>
            <a:r>
              <a:rPr lang="en-US" dirty="0" smtClean="0"/>
              <a:t>How </a:t>
            </a:r>
            <a:r>
              <a:rPr lang="en-US" dirty="0"/>
              <a:t>can do we </a:t>
            </a:r>
            <a:r>
              <a:rPr lang="en-US" dirty="0" err="1"/>
              <a:t>personalise</a:t>
            </a:r>
            <a:r>
              <a:rPr lang="en-US" dirty="0"/>
              <a:t> videos in bulk and scale this? </a:t>
            </a:r>
          </a:p>
          <a:p>
            <a:pPr marL="285750" indent="-285750">
              <a:lnSpc>
                <a:spcPct val="150000"/>
              </a:lnSpc>
              <a:buFontTx/>
              <a:buChar char="-"/>
            </a:pPr>
            <a:r>
              <a:rPr lang="en-US" dirty="0" smtClean="0"/>
              <a:t>Show </a:t>
            </a:r>
            <a:r>
              <a:rPr lang="en-US" dirty="0"/>
              <a:t>us the full client journey, during which a client will interact with a video?</a:t>
            </a:r>
          </a:p>
          <a:p>
            <a:pPr marL="285750" indent="-285750">
              <a:lnSpc>
                <a:spcPct val="150000"/>
              </a:lnSpc>
              <a:buFontTx/>
              <a:buChar char="-"/>
            </a:pPr>
            <a:r>
              <a:rPr lang="en-US" dirty="0" smtClean="0"/>
              <a:t>There </a:t>
            </a:r>
            <a:r>
              <a:rPr lang="en-US" dirty="0"/>
              <a:t>are standard metrics for measuring video, tell us if we should be doing anything differently. </a:t>
            </a:r>
          </a:p>
          <a:p>
            <a:pPr marL="285750" indent="-285750">
              <a:lnSpc>
                <a:spcPct val="150000"/>
              </a:lnSpc>
              <a:buFontTx/>
              <a:buChar char="-"/>
            </a:pPr>
            <a:r>
              <a:rPr lang="en-US" dirty="0" smtClean="0"/>
              <a:t>Shows </a:t>
            </a:r>
            <a:r>
              <a:rPr lang="en-US" dirty="0"/>
              <a:t>us brands that have excellent video marketing </a:t>
            </a:r>
            <a:r>
              <a:rPr lang="en-US" dirty="0" smtClean="0"/>
              <a:t>strategies.</a:t>
            </a:r>
            <a:endParaRPr lang="en-US" dirty="0"/>
          </a:p>
        </p:txBody>
      </p:sp>
    </p:spTree>
    <p:extLst>
      <p:ext uri="{BB962C8B-B14F-4D97-AF65-F5344CB8AC3E}">
        <p14:creationId xmlns:p14="http://schemas.microsoft.com/office/powerpoint/2010/main" val="916162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p:nvPr>
        </p:nvSpPr>
        <p:spPr>
          <a:xfrm>
            <a:off x="220663" y="269651"/>
            <a:ext cx="9720000" cy="437016"/>
          </a:xfrm>
        </p:spPr>
        <p:txBody>
          <a:bodyPr/>
          <a:lstStyle/>
          <a:p>
            <a:r>
              <a:rPr lang="en-ZA" dirty="0"/>
              <a:t>Rugby World Cup tactical marketing – some points to shape thinking</a:t>
            </a:r>
          </a:p>
        </p:txBody>
      </p:sp>
      <p:sp>
        <p:nvSpPr>
          <p:cNvPr id="2" name="TextBox 1"/>
          <p:cNvSpPr txBox="1"/>
          <p:nvPr/>
        </p:nvSpPr>
        <p:spPr>
          <a:xfrm>
            <a:off x="346169" y="1369480"/>
            <a:ext cx="11723911" cy="5034070"/>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dirty="0"/>
              <a:t>Consider tactics before, during and after the </a:t>
            </a:r>
            <a:r>
              <a:rPr lang="en-US" dirty="0" smtClean="0"/>
              <a:t>tournament.</a:t>
            </a:r>
            <a:endParaRPr lang="en-US" dirty="0"/>
          </a:p>
          <a:p>
            <a:pPr marL="342900" indent="-342900">
              <a:lnSpc>
                <a:spcPct val="150000"/>
              </a:lnSpc>
              <a:buFont typeface="Arial" panose="020B0604020202020204" pitchFamily="34" charset="0"/>
              <a:buChar char="•"/>
            </a:pPr>
            <a:r>
              <a:rPr lang="en-US" dirty="0"/>
              <a:t>How would you leverage off the Springboks participation in evoking a sense of nation building and positivity even though we do not sponsor the team.</a:t>
            </a:r>
          </a:p>
          <a:p>
            <a:pPr marL="342900" indent="-342900">
              <a:lnSpc>
                <a:spcPct val="150000"/>
              </a:lnSpc>
              <a:buFont typeface="Arial" panose="020B0604020202020204" pitchFamily="34" charset="0"/>
              <a:buChar char="•"/>
            </a:pPr>
            <a:r>
              <a:rPr lang="en-US" dirty="0"/>
              <a:t>What would be your strategy should the Springboks not perform or make it past the pool stages?</a:t>
            </a:r>
          </a:p>
          <a:p>
            <a:pPr marL="342900" indent="-342900">
              <a:lnSpc>
                <a:spcPct val="150000"/>
              </a:lnSpc>
              <a:buFont typeface="Arial" panose="020B0604020202020204" pitchFamily="34" charset="0"/>
              <a:buChar char="•"/>
            </a:pPr>
            <a:r>
              <a:rPr lang="en-US" dirty="0"/>
              <a:t>During live events: how should we manage the unpredictability of the outcome as well as for events during each </a:t>
            </a:r>
            <a:r>
              <a:rPr lang="en-US" dirty="0" smtClean="0"/>
              <a:t>match.</a:t>
            </a:r>
            <a:endParaRPr lang="en-US" dirty="0"/>
          </a:p>
          <a:p>
            <a:pPr marL="342900" indent="-342900">
              <a:lnSpc>
                <a:spcPct val="150000"/>
              </a:lnSpc>
              <a:buFont typeface="Arial" panose="020B0604020202020204" pitchFamily="34" charset="0"/>
              <a:buChar char="•"/>
            </a:pPr>
            <a:r>
              <a:rPr lang="en-US" dirty="0"/>
              <a:t>How would you differentiate our tactics for Facebook vs Twitter vs Instagram vs Snapchat (include all social media platforms you think are relevant here</a:t>
            </a:r>
            <a:r>
              <a:rPr lang="en-US" dirty="0" smtClean="0"/>
              <a:t>).</a:t>
            </a:r>
            <a:endParaRPr lang="en-US" dirty="0"/>
          </a:p>
          <a:p>
            <a:pPr marL="342900" indent="-342900">
              <a:lnSpc>
                <a:spcPct val="150000"/>
              </a:lnSpc>
              <a:buFont typeface="Arial" panose="020B0604020202020204" pitchFamily="34" charset="0"/>
              <a:buChar char="•"/>
            </a:pPr>
            <a:r>
              <a:rPr lang="en-US" dirty="0"/>
              <a:t>How do we leverage Twitter TV targeting, Instagram TV and Snap Lifestyle categories most effectively </a:t>
            </a:r>
            <a:r>
              <a:rPr lang="en-US" dirty="0" smtClean="0"/>
              <a:t>.</a:t>
            </a:r>
            <a:endParaRPr lang="en-US" dirty="0"/>
          </a:p>
          <a:p>
            <a:pPr marL="342900" indent="-342900">
              <a:lnSpc>
                <a:spcPct val="150000"/>
              </a:lnSpc>
              <a:buFont typeface="Arial" panose="020B0604020202020204" pitchFamily="34" charset="0"/>
              <a:buChar char="•"/>
            </a:pPr>
            <a:r>
              <a:rPr lang="en-US" dirty="0"/>
              <a:t>Consider how we should approach specific ad formats such as Instagram </a:t>
            </a:r>
            <a:r>
              <a:rPr lang="en-US" dirty="0"/>
              <a:t>c</a:t>
            </a:r>
            <a:r>
              <a:rPr lang="en-US" dirty="0" smtClean="0"/>
              <a:t>arousels. </a:t>
            </a:r>
            <a:endParaRPr lang="en-US" dirty="0"/>
          </a:p>
          <a:p>
            <a:pPr marL="342900" indent="-342900">
              <a:lnSpc>
                <a:spcPct val="150000"/>
              </a:lnSpc>
              <a:buFont typeface="Arial" panose="020B0604020202020204" pitchFamily="34" charset="0"/>
              <a:buChar char="•"/>
            </a:pPr>
            <a:r>
              <a:rPr lang="en-US" dirty="0"/>
              <a:t>Show us other brands who’ve done a remarkable job of garnering awareness for their own brand by leveraging the attention focused on big sporting events. </a:t>
            </a:r>
          </a:p>
        </p:txBody>
      </p:sp>
    </p:spTree>
    <p:extLst>
      <p:ext uri="{BB962C8B-B14F-4D97-AF65-F5344CB8AC3E}">
        <p14:creationId xmlns:p14="http://schemas.microsoft.com/office/powerpoint/2010/main" val="1403148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0663" y="269651"/>
            <a:ext cx="9720000" cy="437016"/>
          </a:xfrm>
        </p:spPr>
        <p:txBody>
          <a:bodyPr/>
          <a:lstStyle/>
          <a:p>
            <a:r>
              <a:rPr lang="en-ZA" dirty="0"/>
              <a:t>Definitions </a:t>
            </a:r>
          </a:p>
        </p:txBody>
      </p:sp>
      <p:sp>
        <p:nvSpPr>
          <p:cNvPr id="2" name="Rounded Rectangle 1"/>
          <p:cNvSpPr/>
          <p:nvPr/>
        </p:nvSpPr>
        <p:spPr>
          <a:xfrm>
            <a:off x="8006576" y="269651"/>
            <a:ext cx="3233853" cy="7067851"/>
          </a:xfrm>
          <a:prstGeom prst="roundRect">
            <a:avLst/>
          </a:prstGeom>
          <a:solidFill>
            <a:schemeClr val="accent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20663" y="997527"/>
            <a:ext cx="11400530" cy="5034070"/>
          </a:xfrm>
          <a:prstGeom prst="rect">
            <a:avLst/>
          </a:prstGeom>
          <a:noFill/>
        </p:spPr>
        <p:txBody>
          <a:bodyPr wrap="square" rtlCol="0">
            <a:spAutoFit/>
          </a:bodyPr>
          <a:lstStyle/>
          <a:p>
            <a:pPr marL="342900" indent="-342900">
              <a:lnSpc>
                <a:spcPct val="150000"/>
              </a:lnSpc>
              <a:buAutoNum type="arabicPeriod"/>
            </a:pPr>
            <a:r>
              <a:rPr lang="en-US" dirty="0"/>
              <a:t>Leads: when someone arrives at our website (usually after clicking on a digital ad) and completes a lead form with their contact information. This lead is automatically submitted to our call </a:t>
            </a:r>
            <a:r>
              <a:rPr lang="en-US" dirty="0" err="1"/>
              <a:t>centre</a:t>
            </a:r>
            <a:r>
              <a:rPr lang="en-US" dirty="0"/>
              <a:t>, a consultant will call the client back and try to close a sale. </a:t>
            </a:r>
          </a:p>
          <a:p>
            <a:pPr marL="342900" indent="-342900">
              <a:lnSpc>
                <a:spcPct val="150000"/>
              </a:lnSpc>
              <a:buAutoNum type="arabicPeriod"/>
            </a:pPr>
            <a:r>
              <a:rPr lang="en-US" dirty="0"/>
              <a:t>Create awareness: as part of the digital marketing mix, we run campaigns that meant to create awareness of our brand, not necessarily to generate leads. This can be measured in different ways, see more info here </a:t>
            </a:r>
            <a:r>
              <a:rPr lang="en-US" dirty="0">
                <a:hlinkClick r:id="rId2"/>
              </a:rPr>
              <a:t>https://www.topfloortech.com/blog/measuring-digital-marketing-success/#gref</a:t>
            </a:r>
            <a:endParaRPr lang="en-US" dirty="0"/>
          </a:p>
          <a:p>
            <a:pPr marL="342900" indent="-342900">
              <a:lnSpc>
                <a:spcPct val="150000"/>
              </a:lnSpc>
              <a:buAutoNum type="arabicPeriod"/>
            </a:pPr>
            <a:r>
              <a:rPr lang="en-US" dirty="0"/>
              <a:t>Standard metrics for measuring video marketing: </a:t>
            </a:r>
            <a:r>
              <a:rPr lang="en-US" dirty="0">
                <a:hlinkClick r:id="rId3"/>
              </a:rPr>
              <a:t>https://www.impactbnd.com/blog/video-marketing-metrics</a:t>
            </a:r>
            <a:endParaRPr lang="en-US" dirty="0"/>
          </a:p>
          <a:p>
            <a:pPr marL="342900" indent="-342900">
              <a:lnSpc>
                <a:spcPct val="150000"/>
              </a:lnSpc>
              <a:buAutoNum type="arabicPeriod"/>
            </a:pPr>
            <a:r>
              <a:rPr lang="en-US" dirty="0" err="1"/>
              <a:t>Personalise</a:t>
            </a:r>
            <a:r>
              <a:rPr lang="en-US" dirty="0"/>
              <a:t> videos in bulk: here we want a male in his 40s to see a different video marketing ad than a male in his 20s. See more: </a:t>
            </a:r>
            <a:r>
              <a:rPr lang="en-US" dirty="0">
                <a:hlinkClick r:id="rId4"/>
              </a:rPr>
              <a:t>https://support.google.com/displayvideo/answer/9080905</a:t>
            </a:r>
            <a:endParaRPr lang="en-US" dirty="0"/>
          </a:p>
          <a:p>
            <a:pPr marL="342900" indent="-342900">
              <a:lnSpc>
                <a:spcPct val="150000"/>
              </a:lnSpc>
              <a:buAutoNum type="arabicPeriod"/>
            </a:pPr>
            <a:endParaRPr lang="en-US" dirty="0"/>
          </a:p>
          <a:p>
            <a:pPr marL="342900" indent="-342900">
              <a:lnSpc>
                <a:spcPct val="150000"/>
              </a:lnSpc>
              <a:buAutoNum type="arabicPeriod"/>
            </a:pPr>
            <a:endParaRPr lang="en-US" dirty="0"/>
          </a:p>
        </p:txBody>
      </p:sp>
    </p:spTree>
    <p:extLst>
      <p:ext uri="{BB962C8B-B14F-4D97-AF65-F5344CB8AC3E}">
        <p14:creationId xmlns:p14="http://schemas.microsoft.com/office/powerpoint/2010/main" val="1595871793"/>
      </p:ext>
    </p:extLst>
  </p:cSld>
  <p:clrMapOvr>
    <a:masterClrMapping/>
  </p:clrMapOvr>
</p:sld>
</file>

<file path=ppt/theme/theme1.xml><?xml version="1.0" encoding="utf-8"?>
<a:theme xmlns:a="http://schemas.openxmlformats.org/drawingml/2006/main" name="Office Theme">
  <a:themeElements>
    <a:clrScheme name="Discovery New_2015">
      <a:dk1>
        <a:srgbClr val="6D6E71"/>
      </a:dk1>
      <a:lt1>
        <a:srgbClr val="FFFFFF"/>
      </a:lt1>
      <a:dk2>
        <a:srgbClr val="004B8D"/>
      </a:dk2>
      <a:lt2>
        <a:srgbClr val="BA8C60"/>
      </a:lt2>
      <a:accent1>
        <a:srgbClr val="004B8D"/>
      </a:accent1>
      <a:accent2>
        <a:srgbClr val="BA8C60"/>
      </a:accent2>
      <a:accent3>
        <a:srgbClr val="6D6E71"/>
      </a:accent3>
      <a:accent4>
        <a:srgbClr val="7FA4C6"/>
      </a:accent4>
      <a:accent5>
        <a:srgbClr val="DCC5AF"/>
      </a:accent5>
      <a:accent6>
        <a:srgbClr val="B5B6B7"/>
      </a:accent6>
      <a:hlink>
        <a:srgbClr val="004B8D"/>
      </a:hlink>
      <a:folHlink>
        <a:srgbClr val="6D6E71"/>
      </a:folHlink>
    </a:clrScheme>
    <a:fontScheme name="Custom 76">
      <a:majorFont>
        <a:latin typeface="Open Sans"/>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ocument_x0020_Type xmlns="53852e44-77a4-49f9-9f05-506f1949c2c0">Template</Document_x0020_Type>
    <Company xmlns="53852e44-77a4-49f9-9f05-506f1949c2c0">1</Company>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95C600A8E5CBA41B5F1752980013858" ma:contentTypeVersion="2" ma:contentTypeDescription="Create a new document." ma:contentTypeScope="" ma:versionID="e1401061b5194bedbd4f9946fffda3e2">
  <xsd:schema xmlns:xsd="http://www.w3.org/2001/XMLSchema" xmlns:xs="http://www.w3.org/2001/XMLSchema" xmlns:p="http://schemas.microsoft.com/office/2006/metadata/properties" xmlns:ns2="53852e44-77a4-49f9-9f05-506f1949c2c0" targetNamespace="http://schemas.microsoft.com/office/2006/metadata/properties" ma:root="true" ma:fieldsID="78ac49e52e74d793f64c8f2b54789932" ns2:_="">
    <xsd:import namespace="53852e44-77a4-49f9-9f05-506f1949c2c0"/>
    <xsd:element name="properties">
      <xsd:complexType>
        <xsd:sequence>
          <xsd:element name="documentManagement">
            <xsd:complexType>
              <xsd:all>
                <xsd:element ref="ns2:Company"/>
                <xsd:element ref="ns2:Document_x0020_Type"/>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3852e44-77a4-49f9-9f05-506f1949c2c0" elementFormDefault="qualified">
    <xsd:import namespace="http://schemas.microsoft.com/office/2006/documentManagement/types"/>
    <xsd:import namespace="http://schemas.microsoft.com/office/infopath/2007/PartnerControls"/>
    <xsd:element name="Company" ma:index="8" ma:displayName="Company" ma:indexed="true" ma:list="{f1042aca-dd08-4594-95c2-708c9ad73c67}" ma:internalName="Company" ma:showField="Title">
      <xsd:simpleType>
        <xsd:restriction base="dms:Lookup"/>
      </xsd:simpleType>
    </xsd:element>
    <xsd:element name="Document_x0020_Type" ma:index="9" ma:displayName="Document Type" ma:format="Dropdown" ma:internalName="Document_x0020_Type">
      <xsd:simpleType>
        <xsd:restriction base="dms:Choice">
          <xsd:enumeration value="Corporate Letterhead"/>
          <xsd:enumeration value="Templat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F48FC52-A36D-4398-894B-99951FD828DE}">
  <ds:schemaRefs>
    <ds:schemaRef ds:uri="http://schemas.microsoft.com/office/2006/documentManagement/types"/>
    <ds:schemaRef ds:uri="http://www.w3.org/XML/1998/namespace"/>
    <ds:schemaRef ds:uri="http://purl.org/dc/terms/"/>
    <ds:schemaRef ds:uri="http://purl.org/dc/dcmitype/"/>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53852e44-77a4-49f9-9f05-506f1949c2c0"/>
  </ds:schemaRefs>
</ds:datastoreItem>
</file>

<file path=customXml/itemProps2.xml><?xml version="1.0" encoding="utf-8"?>
<ds:datastoreItem xmlns:ds="http://schemas.openxmlformats.org/officeDocument/2006/customXml" ds:itemID="{F31F16BA-5D1E-4132-BC45-2B6C4CF2B1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3852e44-77a4-49f9-9f05-506f1949c2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6719CD4-6800-451F-AE62-D028517970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7212</TotalTime>
  <Words>575</Words>
  <Application>Microsoft Office PowerPoint</Application>
  <PresentationFormat>Widescreen</PresentationFormat>
  <Paragraphs>31</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Open Sans Light</vt:lpstr>
      <vt:lpstr>Wingdings</vt:lpstr>
      <vt:lpstr>Office Theme</vt:lpstr>
      <vt:lpstr>Digital Marketing case study: Graduate Programme</vt:lpstr>
      <vt:lpstr>Digital marketing case study</vt:lpstr>
      <vt:lpstr>Video Marketing – some points to shape thinking</vt:lpstr>
      <vt:lpstr>Rugby World Cup tactical marketing – some points to shape thinking</vt:lpstr>
      <vt:lpstr>Definitions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DSY Blue Presentation Template - with image</dc:title>
  <dc:creator>Debra Wheelwright</dc:creator>
  <cp:lastModifiedBy>Toinette De Villiers</cp:lastModifiedBy>
  <cp:revision>98</cp:revision>
  <dcterms:created xsi:type="dcterms:W3CDTF">2015-07-08T12:49:48Z</dcterms:created>
  <dcterms:modified xsi:type="dcterms:W3CDTF">2019-06-27T06:34:55Z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0x010100F95C600A8E5CBA41B5F1752980013858</vt:lpwstr>
  </property>
</Properties>
</file>